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Rubik Medium" charset="-79"/>
      <p:regular r:id="rId8"/>
    </p:embeddedFont>
    <p:embeddedFont>
      <p:font typeface="Rubik" pitchFamily="2" charset="-79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18" Type="http://schemas.openxmlformats.org/officeDocument/2006/relationships/image" Target="../media/image10.png"/><Relationship Id="rId26" Type="http://schemas.openxmlformats.org/officeDocument/2006/relationships/hyperlink" Target="https://talendpaye.ma/" TargetMode="External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17" Type="http://schemas.openxmlformats.org/officeDocument/2006/relationships/image" Target="../media/image18.svg"/><Relationship Id="rId25" Type="http://schemas.openxmlformats.org/officeDocument/2006/relationships/hyperlink" Target="https://talendpaye.ma/admin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24" Type="http://schemas.openxmlformats.org/officeDocument/2006/relationships/image" Target="../media/image25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22008" y="614433"/>
            <a:ext cx="6238340" cy="6379986"/>
            <a:chOff x="0" y="0"/>
            <a:chExt cx="826200" cy="8449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6200" cy="844959"/>
            </a:xfrm>
            <a:custGeom>
              <a:avLst/>
              <a:gdLst/>
              <a:ahLst/>
              <a:cxnLst/>
              <a:rect l="l" t="t" r="r" b="b"/>
              <a:pathLst>
                <a:path w="826200" h="844959">
                  <a:moveTo>
                    <a:pt x="413100" y="0"/>
                  </a:moveTo>
                  <a:cubicBezTo>
                    <a:pt x="184951" y="0"/>
                    <a:pt x="0" y="189151"/>
                    <a:pt x="0" y="422480"/>
                  </a:cubicBezTo>
                  <a:cubicBezTo>
                    <a:pt x="0" y="655809"/>
                    <a:pt x="184951" y="844959"/>
                    <a:pt x="413100" y="844959"/>
                  </a:cubicBezTo>
                  <a:cubicBezTo>
                    <a:pt x="641249" y="844959"/>
                    <a:pt x="826200" y="655809"/>
                    <a:pt x="826200" y="422480"/>
                  </a:cubicBezTo>
                  <a:cubicBezTo>
                    <a:pt x="826200" y="189151"/>
                    <a:pt x="641249" y="0"/>
                    <a:pt x="413100" y="0"/>
                  </a:cubicBezTo>
                  <a:close/>
                </a:path>
              </a:pathLst>
            </a:custGeom>
            <a:solidFill>
              <a:srgbClr val="E1AA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7456" y="41115"/>
              <a:ext cx="671287" cy="7246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1523" y="1714771"/>
            <a:ext cx="4179310" cy="417931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19"/>
                </a:lnSpc>
              </a:pPr>
              <a:r>
                <a:rPr lang="en-US" sz="3999" b="1" u="sng" dirty="0" err="1">
                  <a:solidFill>
                    <a:srgbClr val="FFFFFF"/>
                  </a:solidFill>
                  <a:latin typeface="Rubik Medium"/>
                  <a:ea typeface="Rubik Medium"/>
                  <a:cs typeface="Rubik Medium"/>
                  <a:sym typeface="Rubik Medium"/>
                  <a:hlinkClick r:id="rId2" action="ppaction://hlinksldjump"/>
                </a:rPr>
                <a:t>Création</a:t>
              </a:r>
              <a:r>
                <a:rPr lang="en-US" sz="3999" b="1" u="sng" dirty="0">
                  <a:solidFill>
                    <a:srgbClr val="FFFFFF"/>
                  </a:solidFill>
                  <a:latin typeface="Rubik Medium"/>
                  <a:ea typeface="Rubik Medium"/>
                  <a:cs typeface="Rubik Medium"/>
                  <a:sym typeface="Rubik Medium"/>
                  <a:hlinkClick r:id="rId2" action="ppaction://hlinksldjump"/>
                </a:rPr>
                <a:t> </a:t>
              </a:r>
              <a:r>
                <a:rPr lang="en-US" sz="3999" b="1" u="sng" dirty="0" err="1">
                  <a:solidFill>
                    <a:srgbClr val="FFFFFF"/>
                  </a:solidFill>
                  <a:latin typeface="Rubik Medium"/>
                  <a:ea typeface="Rubik Medium"/>
                  <a:cs typeface="Rubik Medium"/>
                  <a:sym typeface="Rubik Medium"/>
                  <a:hlinkClick r:id="rId2" action="ppaction://hlinksldjump"/>
                </a:rPr>
                <a:t>société</a:t>
              </a:r>
              <a:endParaRPr lang="en-US" sz="3999" b="1" u="sng" dirty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  <a:hlinkClick r:id="rId2" action="ppaction://hlinksldjump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2383529" y="4598911"/>
            <a:ext cx="3808060" cy="4114800"/>
          </a:xfrm>
          <a:custGeom>
            <a:avLst/>
            <a:gdLst/>
            <a:ahLst/>
            <a:cxnLst/>
            <a:rect l="l" t="t" r="r" b="b"/>
            <a:pathLst>
              <a:path w="3808060" h="4114800">
                <a:moveTo>
                  <a:pt x="0" y="0"/>
                </a:moveTo>
                <a:lnTo>
                  <a:pt x="3808060" y="0"/>
                </a:lnTo>
                <a:lnTo>
                  <a:pt x="3808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4316" y="2429962"/>
            <a:ext cx="5087019" cy="508701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AA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80812" y="2973989"/>
            <a:ext cx="3787395" cy="37873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719"/>
                </a:lnSpc>
              </a:pPr>
              <a:r>
                <a:rPr lang="en-US" sz="3999" b="1" dirty="0" err="1">
                  <a:solidFill>
                    <a:srgbClr val="FFFFFF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Création</a:t>
              </a:r>
              <a:r>
                <a:rPr lang="en-US" sz="3999" b="1" dirty="0">
                  <a:solidFill>
                    <a:srgbClr val="FFFFFF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 </a:t>
              </a:r>
              <a:r>
                <a:rPr lang="en-US" sz="3999" b="1" dirty="0" err="1">
                  <a:solidFill>
                    <a:srgbClr val="FFFFFF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société</a:t>
              </a:r>
              <a:endParaRPr lang="en-US" sz="3999" b="1" dirty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55395" y="1688492"/>
            <a:ext cx="3819805" cy="997558"/>
            <a:chOff x="0" y="0"/>
            <a:chExt cx="1285341" cy="3356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5341" cy="335672"/>
            </a:xfrm>
            <a:custGeom>
              <a:avLst/>
              <a:gdLst/>
              <a:ahLst/>
              <a:cxnLst/>
              <a:rect l="l" t="t" r="r" b="b"/>
              <a:pathLst>
                <a:path w="1285341" h="335672">
                  <a:moveTo>
                    <a:pt x="103366" y="0"/>
                  </a:moveTo>
                  <a:lnTo>
                    <a:pt x="1181975" y="0"/>
                  </a:lnTo>
                  <a:cubicBezTo>
                    <a:pt x="1209389" y="0"/>
                    <a:pt x="1235680" y="10890"/>
                    <a:pt x="1255065" y="30275"/>
                  </a:cubicBezTo>
                  <a:cubicBezTo>
                    <a:pt x="1274450" y="49660"/>
                    <a:pt x="1285341" y="75952"/>
                    <a:pt x="1285341" y="103366"/>
                  </a:cubicBezTo>
                  <a:lnTo>
                    <a:pt x="1285341" y="232306"/>
                  </a:lnTo>
                  <a:cubicBezTo>
                    <a:pt x="1285341" y="289394"/>
                    <a:pt x="1239062" y="335672"/>
                    <a:pt x="1181975" y="335672"/>
                  </a:cubicBezTo>
                  <a:lnTo>
                    <a:pt x="103366" y="335672"/>
                  </a:lnTo>
                  <a:cubicBezTo>
                    <a:pt x="75952" y="335672"/>
                    <a:pt x="49660" y="324782"/>
                    <a:pt x="30275" y="305397"/>
                  </a:cubicBezTo>
                  <a:cubicBezTo>
                    <a:pt x="10890" y="286012"/>
                    <a:pt x="0" y="259720"/>
                    <a:pt x="0" y="232306"/>
                  </a:cubicBezTo>
                  <a:lnTo>
                    <a:pt x="0" y="103366"/>
                  </a:lnTo>
                  <a:cubicBezTo>
                    <a:pt x="0" y="75952"/>
                    <a:pt x="10890" y="49660"/>
                    <a:pt x="30275" y="30275"/>
                  </a:cubicBezTo>
                  <a:cubicBezTo>
                    <a:pt x="49660" y="10890"/>
                    <a:pt x="75952" y="0"/>
                    <a:pt x="103366" y="0"/>
                  </a:cubicBezTo>
                  <a:close/>
                </a:path>
              </a:pathLst>
            </a:custGeom>
            <a:solidFill>
              <a:srgbClr val="CDBFA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5341" cy="373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72430" y="4071930"/>
            <a:ext cx="3531705" cy="1012686"/>
            <a:chOff x="0" y="0"/>
            <a:chExt cx="1188397" cy="3407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88397" cy="340763"/>
            </a:xfrm>
            <a:custGeom>
              <a:avLst/>
              <a:gdLst/>
              <a:ahLst/>
              <a:cxnLst/>
              <a:rect l="l" t="t" r="r" b="b"/>
              <a:pathLst>
                <a:path w="1188397" h="340763">
                  <a:moveTo>
                    <a:pt x="111798" y="0"/>
                  </a:moveTo>
                  <a:lnTo>
                    <a:pt x="1076598" y="0"/>
                  </a:lnTo>
                  <a:cubicBezTo>
                    <a:pt x="1106249" y="0"/>
                    <a:pt x="1134685" y="11779"/>
                    <a:pt x="1155652" y="32745"/>
                  </a:cubicBezTo>
                  <a:cubicBezTo>
                    <a:pt x="1176618" y="53711"/>
                    <a:pt x="1188397" y="82147"/>
                    <a:pt x="1188397" y="111798"/>
                  </a:cubicBezTo>
                  <a:lnTo>
                    <a:pt x="1188397" y="228964"/>
                  </a:lnTo>
                  <a:cubicBezTo>
                    <a:pt x="1188397" y="290709"/>
                    <a:pt x="1138343" y="340763"/>
                    <a:pt x="1076598" y="340763"/>
                  </a:cubicBezTo>
                  <a:lnTo>
                    <a:pt x="111798" y="340763"/>
                  </a:lnTo>
                  <a:cubicBezTo>
                    <a:pt x="50054" y="340763"/>
                    <a:pt x="0" y="290709"/>
                    <a:pt x="0" y="228964"/>
                  </a:cubicBezTo>
                  <a:lnTo>
                    <a:pt x="0" y="111798"/>
                  </a:lnTo>
                  <a:cubicBezTo>
                    <a:pt x="0" y="50054"/>
                    <a:pt x="50054" y="0"/>
                    <a:pt x="111798" y="0"/>
                  </a:cubicBezTo>
                  <a:close/>
                </a:path>
              </a:pathLst>
            </a:custGeom>
            <a:solidFill>
              <a:srgbClr val="DDC98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88397" cy="378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99445" y="7162679"/>
            <a:ext cx="3168660" cy="997558"/>
            <a:chOff x="0" y="0"/>
            <a:chExt cx="1066234" cy="3356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66234" cy="335672"/>
            </a:xfrm>
            <a:custGeom>
              <a:avLst/>
              <a:gdLst/>
              <a:ahLst/>
              <a:cxnLst/>
              <a:rect l="l" t="t" r="r" b="b"/>
              <a:pathLst>
                <a:path w="1066234" h="335672">
                  <a:moveTo>
                    <a:pt x="124607" y="0"/>
                  </a:moveTo>
                  <a:lnTo>
                    <a:pt x="941627" y="0"/>
                  </a:lnTo>
                  <a:cubicBezTo>
                    <a:pt x="1010446" y="0"/>
                    <a:pt x="1066234" y="55789"/>
                    <a:pt x="1066234" y="124607"/>
                  </a:cubicBezTo>
                  <a:lnTo>
                    <a:pt x="1066234" y="211065"/>
                  </a:lnTo>
                  <a:cubicBezTo>
                    <a:pt x="1066234" y="244113"/>
                    <a:pt x="1053106" y="275807"/>
                    <a:pt x="1029738" y="299175"/>
                  </a:cubicBezTo>
                  <a:cubicBezTo>
                    <a:pt x="1006369" y="322544"/>
                    <a:pt x="974675" y="335672"/>
                    <a:pt x="941627" y="335672"/>
                  </a:cubicBezTo>
                  <a:lnTo>
                    <a:pt x="124607" y="335672"/>
                  </a:lnTo>
                  <a:cubicBezTo>
                    <a:pt x="91559" y="335672"/>
                    <a:pt x="59865" y="322544"/>
                    <a:pt x="36497" y="299175"/>
                  </a:cubicBezTo>
                  <a:cubicBezTo>
                    <a:pt x="13128" y="275807"/>
                    <a:pt x="0" y="244113"/>
                    <a:pt x="0" y="211065"/>
                  </a:cubicBezTo>
                  <a:lnTo>
                    <a:pt x="0" y="124607"/>
                  </a:lnTo>
                  <a:cubicBezTo>
                    <a:pt x="0" y="91559"/>
                    <a:pt x="13128" y="59865"/>
                    <a:pt x="36497" y="36497"/>
                  </a:cubicBezTo>
                  <a:cubicBezTo>
                    <a:pt x="59865" y="13128"/>
                    <a:pt x="91559" y="0"/>
                    <a:pt x="124607" y="0"/>
                  </a:cubicBezTo>
                  <a:close/>
                </a:path>
              </a:pathLst>
            </a:custGeom>
            <a:solidFill>
              <a:srgbClr val="7CC1C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66234" cy="373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6351335" y="2187271"/>
            <a:ext cx="1604059" cy="2786201"/>
          </a:xfrm>
          <a:prstGeom prst="line">
            <a:avLst/>
          </a:prstGeom>
          <a:ln w="38100" cap="flat">
            <a:solidFill>
              <a:srgbClr val="BB857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6351335" y="4636285"/>
            <a:ext cx="1748110" cy="337187"/>
          </a:xfrm>
          <a:prstGeom prst="line">
            <a:avLst/>
          </a:prstGeom>
          <a:ln w="38100" cap="flat">
            <a:solidFill>
              <a:srgbClr val="BB857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6351335" y="4973472"/>
            <a:ext cx="1748110" cy="2687986"/>
          </a:xfrm>
          <a:prstGeom prst="line">
            <a:avLst/>
          </a:prstGeom>
          <a:ln w="38100" cap="flat">
            <a:solidFill>
              <a:srgbClr val="BB857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Freeform 20"/>
          <p:cNvSpPr/>
          <p:nvPr/>
        </p:nvSpPr>
        <p:spPr>
          <a:xfrm>
            <a:off x="16245474" y="8537744"/>
            <a:ext cx="1536068" cy="1441111"/>
          </a:xfrm>
          <a:custGeom>
            <a:avLst/>
            <a:gdLst/>
            <a:ahLst/>
            <a:cxnLst/>
            <a:rect l="l" t="t" r="r" b="b"/>
            <a:pathLst>
              <a:path w="1536068" h="1441111">
                <a:moveTo>
                  <a:pt x="0" y="0"/>
                </a:moveTo>
                <a:lnTo>
                  <a:pt x="1536068" y="0"/>
                </a:lnTo>
                <a:lnTo>
                  <a:pt x="1536068" y="1441112"/>
                </a:lnTo>
                <a:lnTo>
                  <a:pt x="0" y="14411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833209" y="1334174"/>
            <a:ext cx="147870" cy="400633"/>
          </a:xfrm>
          <a:custGeom>
            <a:avLst/>
            <a:gdLst/>
            <a:ahLst/>
            <a:cxnLst/>
            <a:rect l="l" t="t" r="r" b="b"/>
            <a:pathLst>
              <a:path w="147870" h="400633">
                <a:moveTo>
                  <a:pt x="0" y="0"/>
                </a:moveTo>
                <a:lnTo>
                  <a:pt x="147870" y="0"/>
                </a:lnTo>
                <a:lnTo>
                  <a:pt x="147870" y="400633"/>
                </a:lnTo>
                <a:lnTo>
                  <a:pt x="0" y="400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671961" y="3253422"/>
            <a:ext cx="309118" cy="369598"/>
          </a:xfrm>
          <a:custGeom>
            <a:avLst/>
            <a:gdLst/>
            <a:ahLst/>
            <a:cxnLst/>
            <a:rect l="l" t="t" r="r" b="b"/>
            <a:pathLst>
              <a:path w="309118" h="369598">
                <a:moveTo>
                  <a:pt x="0" y="0"/>
                </a:moveTo>
                <a:lnTo>
                  <a:pt x="309118" y="0"/>
                </a:lnTo>
                <a:lnTo>
                  <a:pt x="309118" y="369598"/>
                </a:lnTo>
                <a:lnTo>
                  <a:pt x="0" y="36959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826520" y="1851822"/>
            <a:ext cx="307661" cy="439515"/>
          </a:xfrm>
          <a:custGeom>
            <a:avLst/>
            <a:gdLst/>
            <a:ahLst/>
            <a:cxnLst/>
            <a:rect l="l" t="t" r="r" b="b"/>
            <a:pathLst>
              <a:path w="307661" h="439515">
                <a:moveTo>
                  <a:pt x="0" y="0"/>
                </a:moveTo>
                <a:lnTo>
                  <a:pt x="307661" y="0"/>
                </a:lnTo>
                <a:lnTo>
                  <a:pt x="307661" y="439515"/>
                </a:lnTo>
                <a:lnTo>
                  <a:pt x="0" y="43951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840904" y="2429962"/>
            <a:ext cx="293277" cy="439515"/>
          </a:xfrm>
          <a:custGeom>
            <a:avLst/>
            <a:gdLst/>
            <a:ahLst/>
            <a:cxnLst/>
            <a:rect l="l" t="t" r="r" b="b"/>
            <a:pathLst>
              <a:path w="293277" h="439515">
                <a:moveTo>
                  <a:pt x="0" y="0"/>
                </a:moveTo>
                <a:lnTo>
                  <a:pt x="293277" y="0"/>
                </a:lnTo>
                <a:lnTo>
                  <a:pt x="293277" y="439516"/>
                </a:lnTo>
                <a:lnTo>
                  <a:pt x="0" y="4395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2752950" y="3725135"/>
            <a:ext cx="308390" cy="404807"/>
          </a:xfrm>
          <a:custGeom>
            <a:avLst/>
            <a:gdLst/>
            <a:ahLst/>
            <a:cxnLst/>
            <a:rect l="l" t="t" r="r" b="b"/>
            <a:pathLst>
              <a:path w="308390" h="404807">
                <a:moveTo>
                  <a:pt x="0" y="0"/>
                </a:moveTo>
                <a:lnTo>
                  <a:pt x="308389" y="0"/>
                </a:lnTo>
                <a:lnTo>
                  <a:pt x="308389" y="404807"/>
                </a:lnTo>
                <a:lnTo>
                  <a:pt x="0" y="4048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791562" y="4244242"/>
            <a:ext cx="280845" cy="392043"/>
          </a:xfrm>
          <a:custGeom>
            <a:avLst/>
            <a:gdLst/>
            <a:ahLst/>
            <a:cxnLst/>
            <a:rect l="l" t="t" r="r" b="b"/>
            <a:pathLst>
              <a:path w="280845" h="392043">
                <a:moveTo>
                  <a:pt x="0" y="0"/>
                </a:moveTo>
                <a:lnTo>
                  <a:pt x="280846" y="0"/>
                </a:lnTo>
                <a:lnTo>
                  <a:pt x="280846" y="392043"/>
                </a:lnTo>
                <a:lnTo>
                  <a:pt x="0" y="3920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766209" y="4741799"/>
            <a:ext cx="221401" cy="324722"/>
          </a:xfrm>
          <a:custGeom>
            <a:avLst/>
            <a:gdLst/>
            <a:ahLst/>
            <a:cxnLst/>
            <a:rect l="l" t="t" r="r" b="b"/>
            <a:pathLst>
              <a:path w="221401" h="324722">
                <a:moveTo>
                  <a:pt x="0" y="0"/>
                </a:moveTo>
                <a:lnTo>
                  <a:pt x="221402" y="0"/>
                </a:lnTo>
                <a:lnTo>
                  <a:pt x="221402" y="324721"/>
                </a:lnTo>
                <a:lnTo>
                  <a:pt x="0" y="3247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826520" y="5132768"/>
            <a:ext cx="234819" cy="373267"/>
          </a:xfrm>
          <a:custGeom>
            <a:avLst/>
            <a:gdLst/>
            <a:ahLst/>
            <a:cxnLst/>
            <a:rect l="l" t="t" r="r" b="b"/>
            <a:pathLst>
              <a:path w="234819" h="373267">
                <a:moveTo>
                  <a:pt x="0" y="0"/>
                </a:moveTo>
                <a:lnTo>
                  <a:pt x="234819" y="0"/>
                </a:lnTo>
                <a:lnTo>
                  <a:pt x="234819" y="373267"/>
                </a:lnTo>
                <a:lnTo>
                  <a:pt x="0" y="37326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851293" y="5603704"/>
            <a:ext cx="258115" cy="439515"/>
          </a:xfrm>
          <a:custGeom>
            <a:avLst/>
            <a:gdLst/>
            <a:ahLst/>
            <a:cxnLst/>
            <a:rect l="l" t="t" r="r" b="b"/>
            <a:pathLst>
              <a:path w="258115" h="439515">
                <a:moveTo>
                  <a:pt x="0" y="0"/>
                </a:moveTo>
                <a:lnTo>
                  <a:pt x="258115" y="0"/>
                </a:lnTo>
                <a:lnTo>
                  <a:pt x="258115" y="439515"/>
                </a:lnTo>
                <a:lnTo>
                  <a:pt x="0" y="4395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338281" y="7061362"/>
            <a:ext cx="1094754" cy="1098875"/>
          </a:xfrm>
          <a:custGeom>
            <a:avLst/>
            <a:gdLst/>
            <a:ahLst/>
            <a:cxnLst/>
            <a:rect l="l" t="t" r="r" b="b"/>
            <a:pathLst>
              <a:path w="1094754" h="1098875">
                <a:moveTo>
                  <a:pt x="0" y="0"/>
                </a:moveTo>
                <a:lnTo>
                  <a:pt x="1094754" y="0"/>
                </a:lnTo>
                <a:lnTo>
                  <a:pt x="1094754" y="1098875"/>
                </a:lnTo>
                <a:lnTo>
                  <a:pt x="0" y="1098875"/>
                </a:lnTo>
                <a:lnTo>
                  <a:pt x="0" y="0"/>
                </a:lnTo>
                <a:close/>
              </a:path>
            </a:pathLst>
          </a:custGeom>
          <a:blipFill>
            <a:blip r:embed="rId22" cstate="print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2503211" y="7297670"/>
            <a:ext cx="499477" cy="610472"/>
          </a:xfrm>
          <a:custGeom>
            <a:avLst/>
            <a:gdLst/>
            <a:ahLst/>
            <a:cxnLst/>
            <a:rect l="l" t="t" r="r" b="b"/>
            <a:pathLst>
              <a:path w="499477" h="610472">
                <a:moveTo>
                  <a:pt x="0" y="0"/>
                </a:moveTo>
                <a:lnTo>
                  <a:pt x="499477" y="0"/>
                </a:lnTo>
                <a:lnTo>
                  <a:pt x="499477" y="610472"/>
                </a:lnTo>
                <a:lnTo>
                  <a:pt x="0" y="610472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8295274" y="1794672"/>
            <a:ext cx="351995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  <a:hlinkClick r:id="rId25" tooltip="https://talendpaye.ma/admin"/>
              </a:rPr>
              <a:t>Partie Admin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295274" y="4362862"/>
            <a:ext cx="314004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  <a:hlinkClick r:id="rId26" tooltip="https://talendpaye.ma"/>
              </a:rPr>
              <a:t>Partie Client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85598" y="7380470"/>
            <a:ext cx="321334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le </a:t>
            </a:r>
            <a:r>
              <a:rPr lang="en-US" sz="2999" dirty="0" smtClean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but</a:t>
            </a:r>
            <a:endParaRPr lang="en-US" sz="2999"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981079" y="1477341"/>
            <a:ext cx="4278221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Création d'un client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Barème société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Déduction Barème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072408" y="3381071"/>
            <a:ext cx="4112957" cy="319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Création d'un société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Profil de paye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Poste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Code services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Ajout d'agent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Profil salarié</a:t>
            </a:r>
          </a:p>
          <a:p>
            <a:pPr algn="l">
              <a:lnSpc>
                <a:spcPts val="3639"/>
              </a:lnSpc>
            </a:pPr>
            <a:endParaRPr/>
          </a:p>
        </p:txBody>
      </p:sp>
      <p:sp>
        <p:nvSpPr>
          <p:cNvPr id="37" name="TextBox 37"/>
          <p:cNvSpPr txBox="1"/>
          <p:nvPr/>
        </p:nvSpPr>
        <p:spPr>
          <a:xfrm>
            <a:off x="12826520" y="7459831"/>
            <a:ext cx="427822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4B4B4B"/>
                </a:solidFill>
                <a:latin typeface="Rubik"/>
                <a:ea typeface="Rubik"/>
                <a:cs typeface="Rubik"/>
                <a:sym typeface="Rubik"/>
              </a:rPr>
              <a:t>Variable de paie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Application>Microsoft Office PowerPoint</Application>
  <PresentationFormat>Personnalisé</PresentationFormat>
  <Paragraphs>15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Rubik Medium</vt:lpstr>
      <vt:lpstr>Rubik</vt:lpstr>
      <vt:lpstr>Office Theme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Colorful Collaboration Strategy Diagram Brainstorm</dc:title>
  <dc:creator>PC20</dc:creator>
  <cp:lastModifiedBy>PC20</cp:lastModifiedBy>
  <cp:revision>2</cp:revision>
  <dcterms:created xsi:type="dcterms:W3CDTF">2006-08-16T00:00:00Z</dcterms:created>
  <dcterms:modified xsi:type="dcterms:W3CDTF">2024-12-10T16:56:04Z</dcterms:modified>
  <dc:identifier>DAGY5_nhKYs</dc:identifier>
</cp:coreProperties>
</file>